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61" r:id="rId11"/>
    <p:sldId id="263" r:id="rId12"/>
    <p:sldId id="264" r:id="rId13"/>
    <p:sldId id="262" r:id="rId14"/>
    <p:sldId id="260" r:id="rId15"/>
    <p:sldId id="259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5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81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6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6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00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68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1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3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4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8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2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9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0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7.xml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0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23018" y="1773060"/>
            <a:ext cx="1524000" cy="19389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TRÁI  TÁO ĐỘC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553599"/>
            <a:ext cx="64008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205406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Em hãy ngăn nàng Bạch Tuyết ăn trái táo độc của mụ phù thủy độc ác bằng cách trả lời các câu hỏi nhé.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029" y="-14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A: Đúng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B: Sai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 Sai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 Sai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869363" y="1566693"/>
            <a:ext cx="4469092" cy="5282801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126" l="0" r="100000">
                        <a14:foregroundMark x1="46264" y1="18735" x2="60920" y2="20609"/>
                        <a14:foregroundMark x1="66667" y1="90632" x2="77299" y2="95550"/>
                        <a14:foregroundMark x1="46552" y1="26230" x2="52586" y2="1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20" y="2381927"/>
            <a:ext cx="3641014" cy="4467567"/>
          </a:xfrm>
          <a:prstGeom prst="rect">
            <a:avLst/>
          </a:prstGeom>
        </p:spPr>
      </p:pic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705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705" y="258742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604" y="3785846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236" y="2722602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-6927" y="175457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27042" y="1719941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6" b="98158" l="5769" r="94231">
                        <a14:foregroundMark x1="46538" y1="55526" x2="61923" y2="20789"/>
                        <a14:foregroundMark x1="60769" y1="36842" x2="588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99" y="1650935"/>
            <a:ext cx="3679560" cy="5377818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180771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82" b="98333" l="5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6" t="253" r="15333" b="3154"/>
          <a:stretch/>
        </p:blipFill>
        <p:spPr>
          <a:xfrm>
            <a:off x="5330162" y="2587428"/>
            <a:ext cx="3813838" cy="4270571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93127" y="362989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1445" y="247066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50" y="3783719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550" y="2580501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32064" y="1525718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90500" y="2762403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046142" y="1794163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5" b="99375" l="444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53" r="7261" b="1818"/>
          <a:stretch/>
        </p:blipFill>
        <p:spPr>
          <a:xfrm>
            <a:off x="4823806" y="2615137"/>
            <a:ext cx="4286922" cy="4305799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32513" y="213973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127" y="2333701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00" y="221898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950" y="2499167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93097" y="1452955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01066" y="1908463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61" b="96382" l="6667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45" y="2413337"/>
            <a:ext cx="2831882" cy="4782734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227" y="3785846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350" y="258742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763" y="3927947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013" y="2722602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450273" y="1719941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737013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90" b="93093" l="2935" r="95000">
                        <a14:foregroundMark x1="45761" y1="73705" x2="53370" y2="45683"/>
                        <a14:foregroundMark x1="38478" y1="70094" x2="45543" y2="50942"/>
                        <a14:foregroundMark x1="54457" y1="71115" x2="53043" y2="44662"/>
                        <a14:foregroundMark x1="44457" y1="46468" x2="70652" y2="25432"/>
                        <a14:foregroundMark x1="70652" y1="34144" x2="45543" y2="52904"/>
                        <a14:foregroundMark x1="30652" y1="32732" x2="6815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2752801"/>
            <a:ext cx="3283960" cy="4547571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05643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6" y="2438400"/>
            <a:ext cx="3019941" cy="4507901"/>
          </a:xfrm>
          <a:prstGeom prst="rect">
            <a:avLst/>
          </a:prstGeom>
        </p:spPr>
      </p:pic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573603" y="1923106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149" r="96552">
                        <a14:foregroundMark x1="32471" y1="21491" x2="56322" y2="39254"/>
                        <a14:foregroundMark x1="64655" y1="9430" x2="28161" y2="27851"/>
                        <a14:foregroundMark x1="37931" y1="43202" x2="35920" y2="16009"/>
                        <a14:foregroundMark x1="42816" y1="42105" x2="48276" y2="25000"/>
                        <a14:foregroundMark x1="75575" y1="36842" x2="78736" y2="14474"/>
                        <a14:foregroundMark x1="79310" y1="32895" x2="79598" y2="17982"/>
                        <a14:foregroundMark x1="46552" y1="14474" x2="77586" y2="18202"/>
                        <a14:foregroundMark x1="38793" y1="82675" x2="73276" y2="81798"/>
                        <a14:foregroundMark x1="42529" y1="85307" x2="70115" y2="83114"/>
                        <a14:foregroundMark x1="93966" y1="72807" x2="78736" y2="83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61" y="2429894"/>
            <a:ext cx="3367496" cy="4412581"/>
          </a:xfrm>
          <a:prstGeom prst="rect">
            <a:avLst/>
          </a:prstGeom>
        </p:spPr>
      </p:pic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7658100" y="93516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58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190</Words>
  <Application>Microsoft Office PowerPoint</Application>
  <PresentationFormat>On-screen Show (4:3)</PresentationFormat>
  <Paragraphs>43</Paragraphs>
  <Slides>9</Slides>
  <Notes>0</Notes>
  <HiddenSlides>0</HiddenSlides>
  <MMClips>33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2020-08-09T18:06:52Z</dcterms:created>
  <dcterms:modified xsi:type="dcterms:W3CDTF">2020-09-27T06:51:01Z</dcterms:modified>
</cp:coreProperties>
</file>